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3E016-4300-9686-48AB-DFED006C5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9F962-06E9-541B-A648-8654D3C96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D9A66-5A83-CD2B-E562-6E1BD725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C17E-1385-40BA-A7A6-C71D89231E6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22080-DEEC-0E42-6F71-E6A87E9C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30265-084C-1E85-ECE1-506F9F6C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CAEE-FC70-4720-B180-4A0203F17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8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BD657-A0CD-9142-982A-3E9655650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B1DB97-9A7A-52BA-6105-E00739BAE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4E32B-200C-EF61-990B-89450003C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C17E-1385-40BA-A7A6-C71D89231E6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B7825-8810-CA85-33DE-A277B1B23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DFBBF-B9F7-1729-F235-FDEC47D3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CAEE-FC70-4720-B180-4A0203F17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93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679F6B-6CD5-AD10-C52D-8FB18610A3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6A0F1-8F93-4624-EADB-C6667BA8A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9B5E9-EC41-A8B1-6CA4-5DA9F505B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C17E-1385-40BA-A7A6-C71D89231E6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9BB73-562D-7598-0B79-1B0C067B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F0159-BC1D-3AAA-69BA-37E8E006D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CAEE-FC70-4720-B180-4A0203F17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4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074E-DBB1-3C23-CEFE-ABA9A564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27215-FE6F-C843-3BC3-FA8D4C8C6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D4C63-0562-C647-BC4D-4DEB700A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C17E-1385-40BA-A7A6-C71D89231E6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BCD0D-678C-E9EC-8849-6DDD53853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CC0CA-DC90-23D3-5D83-A44361ED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CAEE-FC70-4720-B180-4A0203F17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9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8D634-B539-2207-B449-0BE5D2C89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7CBB8-793D-D738-46F8-4E3D76AF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398C2-111B-AD11-B8F6-4276AD367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C17E-1385-40BA-A7A6-C71D89231E6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E36CF-3A9B-9479-3D7D-7B24CFFC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A0940-87FB-52FB-555D-5201FD135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CAEE-FC70-4720-B180-4A0203F17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11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0B25-B727-59F5-3190-D6F209BE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CD6E9-C038-1064-2D5B-35AF9E925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4FCD2-F145-3111-3585-CBAC4BCAF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01927-14BB-C8CC-48EF-9591FDB55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C17E-1385-40BA-A7A6-C71D89231E6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2B47E-709F-C6A6-4978-37AA540A6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92A94-E073-AEBF-0A82-69D9B194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CAEE-FC70-4720-B180-4A0203F17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39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8285-C783-FA3F-89D9-ADBFC559D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34C77-C95F-9A06-7A79-49CEED5E4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20AD8-7F06-3DEA-F77E-DA04DF5E7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989A3E-C674-0C35-0A10-571CA416E4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5EEE0F-3841-53F4-E56D-101533B04D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40055E-5299-96A9-486F-5857DB460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C17E-1385-40BA-A7A6-C71D89231E6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B83FE7-4C77-4098-AFF6-70B88492A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63397D-A376-0DC7-86C7-C792E38D7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CAEE-FC70-4720-B180-4A0203F17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0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662E5-6651-AD98-DD54-9EA20228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8EE51B-2761-6A62-970D-F2164CEF2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C17E-1385-40BA-A7A6-C71D89231E6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03D9BF-3F99-D900-A9D6-A6CF720D2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FAE4A-AA23-5E94-03B8-F375CB73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CAEE-FC70-4720-B180-4A0203F17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35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BBCF05-4B87-EDE5-821B-46F68CE3F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C17E-1385-40BA-A7A6-C71D89231E6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6359A-E985-0C0E-32E0-F278ED787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312D9-88BF-16EB-A78C-B5DDC35F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CAEE-FC70-4720-B180-4A0203F17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0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9BF4-99C1-1F72-6B17-47BA48B9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7966-54FC-5705-392E-CF63EF998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EBA6CE-0AEA-C0D0-6A0A-B5A0A822E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09457-0F4F-4289-3162-C627327BC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C17E-1385-40BA-A7A6-C71D89231E6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84EB1-BBE9-702C-AFC8-5499A5305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F052A-4C75-2387-9CEC-4BE75D82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CAEE-FC70-4720-B180-4A0203F17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69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38AE-6FA9-3B0C-1A75-6A087ACF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041C24-9220-A3CA-22CF-2DA68A58B5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9202B-C8DA-5A6D-0E18-9A8D25100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BF0CC8-0E6B-DEAF-FBC4-6D96AA39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C17E-1385-40BA-A7A6-C71D89231E6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52A17-1904-9C9C-1FA8-D2A5CC803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D89BD-F5CD-CBCD-B65D-D1965FAF8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CAEE-FC70-4720-B180-4A0203F17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1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257D24-0850-1E9C-175A-04AD9CF5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917B2-DC63-2FF4-4285-2D516BB1D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5DB3F-438B-AD4B-E522-13F2C395E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2C17E-1385-40BA-A7A6-C71D89231E6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A0E3D-7249-500C-1A3A-0625DFCBD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E0294-0836-5E34-CE29-64E385957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BCAEE-FC70-4720-B180-4A0203F17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6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4D228-6635-B508-1652-EDAF711C4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E8B23-C4A2-4C6F-BC37-B7D5B3DAC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41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F96BAA-F650-CE5E-65F4-735AC7468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055"/>
            <a:ext cx="12192000" cy="64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89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CE2FC5-57D0-32EA-CCFA-C9453110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8"/>
            <a:ext cx="12192000" cy="683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34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64C7FF-D3B6-57A1-14E0-DBC0E3BC5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" y="228153"/>
            <a:ext cx="12031754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20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DD3983-2E13-17D2-28E6-839589CC8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63" y="534952"/>
            <a:ext cx="5754256" cy="4298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719EF1-6A24-8943-8B84-EA855203C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494" y="466532"/>
            <a:ext cx="5057192" cy="4366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469DCD-92A8-3711-94F7-185E533F1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158" y="4847944"/>
            <a:ext cx="3038899" cy="2010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8C284-8E9E-2907-7151-1EA2BAC11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414" y="4938444"/>
            <a:ext cx="3229426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90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6966F8-883B-87F3-3414-14F5A2588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1" y="251969"/>
            <a:ext cx="9088118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66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1749-A51E-B868-9A67-A0B4B1857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35" y="187845"/>
            <a:ext cx="10515600" cy="875846"/>
          </a:xfrm>
        </p:spPr>
        <p:txBody>
          <a:bodyPr/>
          <a:lstStyle/>
          <a:p>
            <a:r>
              <a:rPr lang="en-US" dirty="0"/>
              <a:t>LLM Internals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31CE9D-5353-4686-8E4E-B4DD7A63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4" y="1194319"/>
            <a:ext cx="5218824" cy="5024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3681AA-B5AE-C19F-CB36-061DAC31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6" y="1194318"/>
            <a:ext cx="5614379" cy="502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54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ACB59E-BD55-B9D0-CC9F-F66DC663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38" y="177281"/>
            <a:ext cx="6329605" cy="6335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D5BA28-E882-4880-4C43-F8619964F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743" y="0"/>
            <a:ext cx="5409104" cy="651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51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11BB37-DB3E-6436-69F1-D9AB271A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0" y="0"/>
            <a:ext cx="1210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915E3A-3A03-1ECF-0972-393E30F2A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0" y="0"/>
            <a:ext cx="12070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97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4B0806-B688-2309-9CBD-166BDED80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309127"/>
            <a:ext cx="11326806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0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AB8237-4288-D5A5-AE6F-249E265D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0" y="345232"/>
            <a:ext cx="4692809" cy="6111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E40DC-3B79-3CD5-E9B3-2B3E99744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488" y="247073"/>
            <a:ext cx="7380511" cy="636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4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3AA4958-D787-44EE-B2F7-B92BCF85A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1" y="0"/>
            <a:ext cx="6242332" cy="57289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FDAE42-CD0B-65A3-282A-D2158542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758" y="1"/>
            <a:ext cx="5651241" cy="57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19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DBE670-02AD-4CF6-C9D6-71D3A0CDA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3" y="223390"/>
            <a:ext cx="10164594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6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7D1EFD-9F0B-0F42-542C-51A8E2F83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4" y="1542708"/>
            <a:ext cx="11075437" cy="377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82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5964A9-9BD7-9551-78AB-7A9357E22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3" y="177282"/>
            <a:ext cx="10618236" cy="62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23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2915CC-5168-EA97-E28D-7B8EF560F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21" y="858416"/>
            <a:ext cx="10737980" cy="51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21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C12B90-69E1-D0A5-D8F1-C8745EA2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" y="587829"/>
            <a:ext cx="12003175" cy="597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20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A4B452-3FA6-B959-E7AA-0342BC3C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69" y="0"/>
            <a:ext cx="11543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07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99BC12-5648-1B77-FFA1-3BBF6800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8" y="270589"/>
            <a:ext cx="11653936" cy="627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23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741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</Words>
  <Application>Microsoft Office PowerPoint</Application>
  <PresentationFormat>Widescreen</PresentationFormat>
  <Paragraphs>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LLM Internals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harshita tata</dc:creator>
  <cp:lastModifiedBy>harshita tata</cp:lastModifiedBy>
  <cp:revision>11</cp:revision>
  <dcterms:created xsi:type="dcterms:W3CDTF">2026-01-19T16:45:43Z</dcterms:created>
  <dcterms:modified xsi:type="dcterms:W3CDTF">2026-01-20T05:46:47Z</dcterms:modified>
</cp:coreProperties>
</file>